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3192"/>
    <a:srgbClr val="ED16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4" d="100"/>
          <a:sy n="64" d="100"/>
        </p:scale>
        <p:origin x="132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0560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029709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543834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809530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765506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1796476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68349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884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3799776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71454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2470559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6EF23-8AC3-470F-BC73-29309FD4086D}" type="datetimeFigureOut">
              <a:rPr lang="en-NG" smtClean="0"/>
              <a:t>10/07/2021</a:t>
            </a:fld>
            <a:endParaRPr lang="en-N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39FAD-8AC2-4B8E-AD0D-B8CC4FFF7C9A}" type="slidenum">
              <a:rPr lang="en-NG" smtClean="0"/>
              <a:t>‹#›</a:t>
            </a:fld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68024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26" Type="http://schemas.openxmlformats.org/officeDocument/2006/relationships/image" Target="../media/image15.png"/><Relationship Id="rId39" Type="http://schemas.openxmlformats.org/officeDocument/2006/relationships/image" Target="../media/image22.png"/><Relationship Id="rId3" Type="http://schemas.microsoft.com/office/2007/relationships/hdphoto" Target="../media/hdphoto1.wdp"/><Relationship Id="rId21" Type="http://schemas.microsoft.com/office/2007/relationships/hdphoto" Target="../media/hdphoto8.wdp"/><Relationship Id="rId34" Type="http://schemas.microsoft.com/office/2007/relationships/hdphoto" Target="../media/hdphoto14.wdp"/><Relationship Id="rId42" Type="http://schemas.openxmlformats.org/officeDocument/2006/relationships/image" Target="../media/image24.png"/><Relationship Id="rId7" Type="http://schemas.openxmlformats.org/officeDocument/2006/relationships/image" Target="../media/image4.png"/><Relationship Id="rId12" Type="http://schemas.microsoft.com/office/2007/relationships/hdphoto" Target="../media/hdphoto4.wdp"/><Relationship Id="rId17" Type="http://schemas.microsoft.com/office/2007/relationships/hdphoto" Target="../media/hdphoto6.wdp"/><Relationship Id="rId25" Type="http://schemas.microsoft.com/office/2007/relationships/hdphoto" Target="../media/hdphoto10.wdp"/><Relationship Id="rId33" Type="http://schemas.openxmlformats.org/officeDocument/2006/relationships/image" Target="../media/image19.png"/><Relationship Id="rId38" Type="http://schemas.microsoft.com/office/2007/relationships/hdphoto" Target="../media/hdphoto16.wdp"/><Relationship Id="rId2" Type="http://schemas.openxmlformats.org/officeDocument/2006/relationships/image" Target="../media/image1.png"/><Relationship Id="rId16" Type="http://schemas.openxmlformats.org/officeDocument/2006/relationships/image" Target="../media/image10.png"/><Relationship Id="rId20" Type="http://schemas.openxmlformats.org/officeDocument/2006/relationships/image" Target="../media/image12.png"/><Relationship Id="rId29" Type="http://schemas.microsoft.com/office/2007/relationships/hdphoto" Target="../media/hdphoto12.wdp"/><Relationship Id="rId41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24" Type="http://schemas.openxmlformats.org/officeDocument/2006/relationships/image" Target="../media/image14.png"/><Relationship Id="rId32" Type="http://schemas.microsoft.com/office/2007/relationships/hdphoto" Target="../media/hdphoto13.wdp"/><Relationship Id="rId37" Type="http://schemas.openxmlformats.org/officeDocument/2006/relationships/image" Target="../media/image21.png"/><Relationship Id="rId40" Type="http://schemas.microsoft.com/office/2007/relationships/hdphoto" Target="../media/hdphoto17.wdp"/><Relationship Id="rId45" Type="http://schemas.openxmlformats.org/officeDocument/2006/relationships/image" Target="../media/image26.png"/><Relationship Id="rId5" Type="http://schemas.microsoft.com/office/2007/relationships/hdphoto" Target="../media/hdphoto2.wdp"/><Relationship Id="rId15" Type="http://schemas.openxmlformats.org/officeDocument/2006/relationships/image" Target="../media/image9.png"/><Relationship Id="rId23" Type="http://schemas.microsoft.com/office/2007/relationships/hdphoto" Target="../media/hdphoto9.wdp"/><Relationship Id="rId28" Type="http://schemas.openxmlformats.org/officeDocument/2006/relationships/image" Target="../media/image16.png"/><Relationship Id="rId36" Type="http://schemas.microsoft.com/office/2007/relationships/hdphoto" Target="../media/hdphoto15.wdp"/><Relationship Id="rId10" Type="http://schemas.openxmlformats.org/officeDocument/2006/relationships/image" Target="../media/image6.png"/><Relationship Id="rId19" Type="http://schemas.microsoft.com/office/2007/relationships/hdphoto" Target="../media/hdphoto7.wdp"/><Relationship Id="rId31" Type="http://schemas.openxmlformats.org/officeDocument/2006/relationships/image" Target="../media/image18.png"/><Relationship Id="rId44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microsoft.com/office/2007/relationships/hdphoto" Target="../media/hdphoto5.wdp"/><Relationship Id="rId22" Type="http://schemas.openxmlformats.org/officeDocument/2006/relationships/image" Target="../media/image13.png"/><Relationship Id="rId27" Type="http://schemas.microsoft.com/office/2007/relationships/hdphoto" Target="../media/hdphoto11.wdp"/><Relationship Id="rId30" Type="http://schemas.openxmlformats.org/officeDocument/2006/relationships/image" Target="../media/image17.png"/><Relationship Id="rId35" Type="http://schemas.openxmlformats.org/officeDocument/2006/relationships/image" Target="../media/image20.png"/><Relationship Id="rId43" Type="http://schemas.microsoft.com/office/2007/relationships/hdphoto" Target="../media/hdphoto18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microsoft.com/office/2007/relationships/hdphoto" Target="../media/hdphoto11.wdp"/><Relationship Id="rId26" Type="http://schemas.openxmlformats.org/officeDocument/2006/relationships/image" Target="../media/image21.png"/><Relationship Id="rId3" Type="http://schemas.microsoft.com/office/2007/relationships/hdphoto" Target="../media/hdphoto19.wdp"/><Relationship Id="rId21" Type="http://schemas.openxmlformats.org/officeDocument/2006/relationships/image" Target="../media/image3.png"/><Relationship Id="rId34" Type="http://schemas.openxmlformats.org/officeDocument/2006/relationships/image" Target="../media/image17.png"/><Relationship Id="rId7" Type="http://schemas.openxmlformats.org/officeDocument/2006/relationships/image" Target="../media/image28.png"/><Relationship Id="rId12" Type="http://schemas.microsoft.com/office/2007/relationships/hdphoto" Target="../media/hdphoto8.wdp"/><Relationship Id="rId17" Type="http://schemas.openxmlformats.org/officeDocument/2006/relationships/image" Target="../media/image15.png"/><Relationship Id="rId25" Type="http://schemas.microsoft.com/office/2007/relationships/hdphoto" Target="../media/hdphoto15.wdp"/><Relationship Id="rId33" Type="http://schemas.microsoft.com/office/2007/relationships/hdphoto" Target="../media/hdphoto12.wdp"/><Relationship Id="rId2" Type="http://schemas.openxmlformats.org/officeDocument/2006/relationships/image" Target="../media/image27.png"/><Relationship Id="rId16" Type="http://schemas.microsoft.com/office/2007/relationships/hdphoto" Target="../media/hdphoto20.wdp"/><Relationship Id="rId20" Type="http://schemas.microsoft.com/office/2007/relationships/hdphoto" Target="../media/hdphoto14.wdp"/><Relationship Id="rId29" Type="http://schemas.microsoft.com/office/2007/relationships/hdphoto" Target="../media/hdphoto6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2.png"/><Relationship Id="rId24" Type="http://schemas.openxmlformats.org/officeDocument/2006/relationships/image" Target="../media/image20.png"/><Relationship Id="rId32" Type="http://schemas.openxmlformats.org/officeDocument/2006/relationships/image" Target="../media/image16.png"/><Relationship Id="rId5" Type="http://schemas.microsoft.com/office/2007/relationships/hdphoto" Target="../media/hdphoto3.wdp"/><Relationship Id="rId15" Type="http://schemas.openxmlformats.org/officeDocument/2006/relationships/image" Target="../media/image29.png"/><Relationship Id="rId23" Type="http://schemas.microsoft.com/office/2007/relationships/hdphoto" Target="../media/hdphoto4.wdp"/><Relationship Id="rId28" Type="http://schemas.openxmlformats.org/officeDocument/2006/relationships/image" Target="../media/image10.png"/><Relationship Id="rId36" Type="http://schemas.microsoft.com/office/2007/relationships/hdphoto" Target="../media/hdphoto13.wdp"/><Relationship Id="rId10" Type="http://schemas.openxmlformats.org/officeDocument/2006/relationships/image" Target="../media/image9.png"/><Relationship Id="rId19" Type="http://schemas.openxmlformats.org/officeDocument/2006/relationships/image" Target="../media/image19.png"/><Relationship Id="rId31" Type="http://schemas.microsoft.com/office/2007/relationships/hdphoto" Target="../media/hdphoto17.wdp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microsoft.com/office/2007/relationships/hdphoto" Target="../media/hdphoto9.wdp"/><Relationship Id="rId22" Type="http://schemas.openxmlformats.org/officeDocument/2006/relationships/image" Target="../media/image7.png"/><Relationship Id="rId27" Type="http://schemas.microsoft.com/office/2007/relationships/hdphoto" Target="../media/hdphoto16.wdp"/><Relationship Id="rId30" Type="http://schemas.openxmlformats.org/officeDocument/2006/relationships/image" Target="../media/image22.png"/><Relationship Id="rId35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microsoft.com/office/2007/relationships/hdphoto" Target="../media/hdphoto16.wdp"/><Relationship Id="rId12" Type="http://schemas.microsoft.com/office/2007/relationships/hdphoto" Target="../media/hdphoto1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18.png"/><Relationship Id="rId5" Type="http://schemas.openxmlformats.org/officeDocument/2006/relationships/image" Target="../media/image3.png"/><Relationship Id="rId10" Type="http://schemas.openxmlformats.org/officeDocument/2006/relationships/image" Target="../media/image17.png"/><Relationship Id="rId4" Type="http://schemas.microsoft.com/office/2007/relationships/hdphoto" Target="../media/hdphoto5.wdp"/><Relationship Id="rId9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C38A635-5D1B-45A8-8F21-5CF31EB75DE2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5ABEE6-C61E-4F34-ABFF-DB09A8501543}"/>
              </a:ext>
            </a:extLst>
          </p:cNvPr>
          <p:cNvSpPr txBox="1"/>
          <p:nvPr/>
        </p:nvSpPr>
        <p:spPr>
          <a:xfrm>
            <a:off x="2226730" y="561949"/>
            <a:ext cx="60415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Caramelia" pitchFamily="50" charset="0"/>
              </a:rPr>
              <a:t>COMPUTER PARTS PICTURE DICTIONARY</a:t>
            </a:r>
            <a:endParaRPr lang="en-NG" b="1" dirty="0">
              <a:solidFill>
                <a:srgbClr val="002060"/>
              </a:solidFill>
              <a:latin typeface="Caramelia" pitchFamily="50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ABA2407-D51B-4EAC-87F7-2BEA75C60814}"/>
              </a:ext>
            </a:extLst>
          </p:cNvPr>
          <p:cNvCxnSpPr>
            <a:cxnSpLocks/>
          </p:cNvCxnSpPr>
          <p:nvPr/>
        </p:nvCxnSpPr>
        <p:spPr>
          <a:xfrm>
            <a:off x="269485" y="1162258"/>
            <a:ext cx="6286500" cy="0"/>
          </a:xfrm>
          <a:prstGeom prst="line">
            <a:avLst/>
          </a:prstGeom>
          <a:ln w="57150" cmpd="thickThin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B1E0065-148B-401E-A4D0-7D0E02308FFB}"/>
              </a:ext>
            </a:extLst>
          </p:cNvPr>
          <p:cNvGrpSpPr/>
          <p:nvPr/>
        </p:nvGrpSpPr>
        <p:grpSpPr>
          <a:xfrm>
            <a:off x="571501" y="3997705"/>
            <a:ext cx="5867397" cy="445521"/>
            <a:chOff x="571501" y="3711955"/>
            <a:chExt cx="5867397" cy="44552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98E1C09-8523-49F6-AFFE-158EE8511589}"/>
                </a:ext>
              </a:extLst>
            </p:cNvPr>
            <p:cNvSpPr/>
            <p:nvPr/>
          </p:nvSpPr>
          <p:spPr>
            <a:xfrm>
              <a:off x="571501" y="3711957"/>
              <a:ext cx="1352550" cy="445519"/>
            </a:xfrm>
            <a:prstGeom prst="roundRect">
              <a:avLst>
                <a:gd name="adj" fmla="val 16589"/>
              </a:avLst>
            </a:prstGeom>
            <a:noFill/>
            <a:ln w="34925"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Keyboard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6362A6E-7074-4DCB-B046-A6F549B3ABB5}"/>
                </a:ext>
              </a:extLst>
            </p:cNvPr>
            <p:cNvSpPr/>
            <p:nvPr/>
          </p:nvSpPr>
          <p:spPr>
            <a:xfrm>
              <a:off x="2076450" y="3711957"/>
              <a:ext cx="1352550" cy="445519"/>
            </a:xfrm>
            <a:prstGeom prst="roundRect">
              <a:avLst>
                <a:gd name="adj" fmla="val 2269"/>
              </a:avLst>
            </a:prstGeom>
            <a:noFill/>
            <a:ln w="34925"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Ram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3B36B425-ABCF-4A17-9403-966A99E951E6}"/>
                </a:ext>
              </a:extLst>
            </p:cNvPr>
            <p:cNvSpPr/>
            <p:nvPr/>
          </p:nvSpPr>
          <p:spPr>
            <a:xfrm>
              <a:off x="3581399" y="3711956"/>
              <a:ext cx="1352550" cy="445519"/>
            </a:xfrm>
            <a:prstGeom prst="roundRect">
              <a:avLst>
                <a:gd name="adj" fmla="val 0"/>
              </a:avLst>
            </a:prstGeom>
            <a:noFill/>
            <a:ln w="34925"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VR headset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492676A0-D503-468D-B8A8-CF077678EFA0}"/>
                </a:ext>
              </a:extLst>
            </p:cNvPr>
            <p:cNvSpPr/>
            <p:nvPr/>
          </p:nvSpPr>
          <p:spPr>
            <a:xfrm>
              <a:off x="5086348" y="3711955"/>
              <a:ext cx="1352550" cy="445519"/>
            </a:xfrm>
            <a:prstGeom prst="roundRect">
              <a:avLst>
                <a:gd name="adj" fmla="val 7042"/>
              </a:avLst>
            </a:prstGeom>
            <a:noFill/>
            <a:ln w="34925"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Monitor</a:t>
              </a:r>
              <a:endParaRPr lang="en-NG" sz="130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004BBEE-4BE2-41D2-B6C3-CC6FC6B05905}"/>
              </a:ext>
            </a:extLst>
          </p:cNvPr>
          <p:cNvGrpSpPr/>
          <p:nvPr/>
        </p:nvGrpSpPr>
        <p:grpSpPr>
          <a:xfrm>
            <a:off x="609603" y="5601963"/>
            <a:ext cx="5867397" cy="445521"/>
            <a:chOff x="609603" y="5601963"/>
            <a:chExt cx="5867397" cy="44552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258F0B3-1197-4D15-B462-2B7CD3018749}"/>
                </a:ext>
              </a:extLst>
            </p:cNvPr>
            <p:cNvSpPr/>
            <p:nvPr/>
          </p:nvSpPr>
          <p:spPr>
            <a:xfrm>
              <a:off x="609603" y="5601965"/>
              <a:ext cx="1352550" cy="445519"/>
            </a:xfrm>
            <a:prstGeom prst="roundRect">
              <a:avLst>
                <a:gd name="adj" fmla="val 7042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3d printer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0DF34EEC-EBB1-4A34-97C7-C5BC83ADB4C2}"/>
                </a:ext>
              </a:extLst>
            </p:cNvPr>
            <p:cNvSpPr/>
            <p:nvPr/>
          </p:nvSpPr>
          <p:spPr>
            <a:xfrm>
              <a:off x="2114552" y="5601965"/>
              <a:ext cx="1352550" cy="445519"/>
            </a:xfrm>
            <a:prstGeom prst="roundRect">
              <a:avLst>
                <a:gd name="adj" fmla="val 2269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Webcam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0405285-B433-417F-8D95-44B5568447E9}"/>
                </a:ext>
              </a:extLst>
            </p:cNvPr>
            <p:cNvSpPr/>
            <p:nvPr/>
          </p:nvSpPr>
          <p:spPr>
            <a:xfrm>
              <a:off x="3619501" y="5601964"/>
              <a:ext cx="1352550" cy="445519"/>
            </a:xfrm>
            <a:prstGeom prst="roundRect">
              <a:avLst>
                <a:gd name="adj" fmla="val 7042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Mouse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274C1CAD-BBB9-4614-8109-FD1A6264BD4B}"/>
                </a:ext>
              </a:extLst>
            </p:cNvPr>
            <p:cNvSpPr/>
            <p:nvPr/>
          </p:nvSpPr>
          <p:spPr>
            <a:xfrm>
              <a:off x="5124450" y="5601963"/>
              <a:ext cx="1352550" cy="445519"/>
            </a:xfrm>
            <a:prstGeom prst="roundRect">
              <a:avLst>
                <a:gd name="adj" fmla="val 14202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Tower</a:t>
              </a:r>
              <a:endParaRPr lang="en-NG" sz="130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FF8434E-619A-4457-9A8A-3E32C8F79C58}"/>
              </a:ext>
            </a:extLst>
          </p:cNvPr>
          <p:cNvGrpSpPr/>
          <p:nvPr/>
        </p:nvGrpSpPr>
        <p:grpSpPr>
          <a:xfrm>
            <a:off x="571501" y="8813022"/>
            <a:ext cx="5867397" cy="445521"/>
            <a:chOff x="571501" y="9067798"/>
            <a:chExt cx="5867397" cy="445521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F3B2518-22D2-4787-9601-86AF65066DDA}"/>
                </a:ext>
              </a:extLst>
            </p:cNvPr>
            <p:cNvSpPr/>
            <p:nvPr/>
          </p:nvSpPr>
          <p:spPr>
            <a:xfrm>
              <a:off x="571501" y="9067800"/>
              <a:ext cx="1352550" cy="445519"/>
            </a:xfrm>
            <a:prstGeom prst="roundRect">
              <a:avLst>
                <a:gd name="adj" fmla="val 7042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Headphones</a:t>
              </a:r>
              <a:endParaRPr lang="en-NG" sz="130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96255088-1BEF-44D4-BADC-931DB7996BB7}"/>
                </a:ext>
              </a:extLst>
            </p:cNvPr>
            <p:cNvSpPr/>
            <p:nvPr/>
          </p:nvSpPr>
          <p:spPr>
            <a:xfrm>
              <a:off x="2076450" y="9067800"/>
              <a:ext cx="1352550" cy="445519"/>
            </a:xfrm>
            <a:prstGeom prst="roundRect">
              <a:avLst>
                <a:gd name="adj" fmla="val 0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Motherboard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C2422266-C39F-4336-895C-0A637B1AC5EF}"/>
                </a:ext>
              </a:extLst>
            </p:cNvPr>
            <p:cNvSpPr/>
            <p:nvPr/>
          </p:nvSpPr>
          <p:spPr>
            <a:xfrm>
              <a:off x="3581399" y="9067799"/>
              <a:ext cx="1352550" cy="445519"/>
            </a:xfrm>
            <a:prstGeom prst="roundRect">
              <a:avLst>
                <a:gd name="adj" fmla="val 0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Hard disk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97E4D78-432D-418C-9485-46984D75EEFA}"/>
                </a:ext>
              </a:extLst>
            </p:cNvPr>
            <p:cNvSpPr/>
            <p:nvPr/>
          </p:nvSpPr>
          <p:spPr>
            <a:xfrm>
              <a:off x="5086348" y="9067798"/>
              <a:ext cx="1352550" cy="445519"/>
            </a:xfrm>
            <a:prstGeom prst="roundRect">
              <a:avLst>
                <a:gd name="adj" fmla="val 0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Rom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B367EB2-DC2A-47A3-99BF-50667D6695DA}"/>
              </a:ext>
            </a:extLst>
          </p:cNvPr>
          <p:cNvGrpSpPr/>
          <p:nvPr/>
        </p:nvGrpSpPr>
        <p:grpSpPr>
          <a:xfrm>
            <a:off x="657228" y="7208764"/>
            <a:ext cx="5800722" cy="445520"/>
            <a:chOff x="638176" y="7360403"/>
            <a:chExt cx="5800722" cy="44552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B9C67698-2F97-4BF5-BFBD-3727B34EF508}"/>
                </a:ext>
              </a:extLst>
            </p:cNvPr>
            <p:cNvSpPr/>
            <p:nvPr/>
          </p:nvSpPr>
          <p:spPr>
            <a:xfrm>
              <a:off x="5086348" y="7360403"/>
              <a:ext cx="1352550" cy="445519"/>
            </a:xfrm>
            <a:prstGeom prst="roundRect">
              <a:avLst>
                <a:gd name="adj" fmla="val 9429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Microphone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B996D198-5FBC-40AC-BA2E-C81F72507FDB}"/>
                </a:ext>
              </a:extLst>
            </p:cNvPr>
            <p:cNvSpPr/>
            <p:nvPr/>
          </p:nvSpPr>
          <p:spPr>
            <a:xfrm>
              <a:off x="638176" y="7360404"/>
              <a:ext cx="1352550" cy="445519"/>
            </a:xfrm>
            <a:prstGeom prst="roundRect">
              <a:avLst>
                <a:gd name="adj" fmla="val 14202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CPU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975C7B21-EDD6-49B9-86A2-A31A0834CCB7}"/>
                </a:ext>
              </a:extLst>
            </p:cNvPr>
            <p:cNvSpPr/>
            <p:nvPr/>
          </p:nvSpPr>
          <p:spPr>
            <a:xfrm>
              <a:off x="2143125" y="7360404"/>
              <a:ext cx="1352550" cy="445519"/>
            </a:xfrm>
            <a:prstGeom prst="roundRect">
              <a:avLst>
                <a:gd name="adj" fmla="val 11815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Power unit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F795D454-7971-4591-81AB-622BC0B84EB4}"/>
                </a:ext>
              </a:extLst>
            </p:cNvPr>
            <p:cNvSpPr/>
            <p:nvPr/>
          </p:nvSpPr>
          <p:spPr>
            <a:xfrm>
              <a:off x="3648074" y="7360403"/>
              <a:ext cx="1352550" cy="445519"/>
            </a:xfrm>
            <a:prstGeom prst="roundRect">
              <a:avLst>
                <a:gd name="adj" fmla="val 4655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b="1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Speakers</a:t>
              </a:r>
              <a:endParaRPr lang="en-NG" sz="1300" b="1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937C60D-7FC5-4044-9B10-64FA38AEDD51}"/>
              </a:ext>
            </a:extLst>
          </p:cNvPr>
          <p:cNvGrpSpPr/>
          <p:nvPr/>
        </p:nvGrpSpPr>
        <p:grpSpPr>
          <a:xfrm>
            <a:off x="542928" y="2367478"/>
            <a:ext cx="5914727" cy="453865"/>
            <a:chOff x="638176" y="2032650"/>
            <a:chExt cx="5914727" cy="453865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F7EAFC3-D3B1-4C89-BF51-4393A4155D7F}"/>
                </a:ext>
              </a:extLst>
            </p:cNvPr>
            <p:cNvSpPr/>
            <p:nvPr/>
          </p:nvSpPr>
          <p:spPr>
            <a:xfrm>
              <a:off x="5200353" y="2040996"/>
              <a:ext cx="1352550" cy="445519"/>
            </a:xfrm>
            <a:prstGeom prst="roundRect">
              <a:avLst>
                <a:gd name="adj" fmla="val 0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Scanner</a:t>
              </a:r>
              <a:endParaRPr lang="en-NG" sz="13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EC7EF7BF-4AC8-4644-BE77-DD7C3F66893D}"/>
                </a:ext>
              </a:extLst>
            </p:cNvPr>
            <p:cNvSpPr/>
            <p:nvPr/>
          </p:nvSpPr>
          <p:spPr>
            <a:xfrm>
              <a:off x="638176" y="2032650"/>
              <a:ext cx="1352550" cy="445519"/>
            </a:xfrm>
            <a:prstGeom prst="roundRect">
              <a:avLst>
                <a:gd name="adj" fmla="val 0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Flash drive</a:t>
              </a:r>
              <a:endParaRPr lang="en-NG" sz="13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08846A5-2146-4194-A9CB-2055EB4461EE}"/>
                </a:ext>
              </a:extLst>
            </p:cNvPr>
            <p:cNvSpPr/>
            <p:nvPr/>
          </p:nvSpPr>
          <p:spPr>
            <a:xfrm>
              <a:off x="2143125" y="2032650"/>
              <a:ext cx="1352550" cy="445519"/>
            </a:xfrm>
            <a:prstGeom prst="roundRect">
              <a:avLst>
                <a:gd name="adj" fmla="val 0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Cascadia Code SemiBold" panose="020B0609020000020004" pitchFamily="49" charset="0"/>
                  <a:cs typeface="Cascadia Code SemiBold" panose="020B0609020000020004" pitchFamily="49" charset="0"/>
                </a:rPr>
                <a:t>Joystick</a:t>
              </a:r>
              <a:endParaRPr lang="en-NG" sz="1300" dirty="0">
                <a:solidFill>
                  <a:schemeClr val="tx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endParaRP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D08BB093-C013-4A3A-9AB1-12294B05C76E}"/>
                </a:ext>
              </a:extLst>
            </p:cNvPr>
            <p:cNvSpPr/>
            <p:nvPr/>
          </p:nvSpPr>
          <p:spPr>
            <a:xfrm>
              <a:off x="3649837" y="2032650"/>
              <a:ext cx="1438274" cy="445519"/>
            </a:xfrm>
            <a:prstGeom prst="roundRect">
              <a:avLst>
                <a:gd name="adj" fmla="val 0"/>
              </a:avLst>
            </a:prstGeom>
            <a:noFill/>
            <a:ln w="34925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>
                  <a:solidFill>
                    <a:schemeClr val="tx1"/>
                  </a:solidFill>
                  <a:latin typeface="Arial Rounded MT Bold" panose="020F0704030504030204" pitchFamily="34" charset="0"/>
                </a:rPr>
                <a:t>Printer</a:t>
              </a:r>
              <a:endParaRPr lang="en-NG" sz="1300" dirty="0">
                <a:solidFill>
                  <a:schemeClr val="tx1"/>
                </a:solidFill>
                <a:latin typeface="Arial Rounded MT Bold" panose="020F0704030504030204" pitchFamily="34" charset="0"/>
              </a:endParaRP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FA0D16C-CA19-4024-A6DA-E79E44FB0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5444" y1="12000" x2="26333" y2="25500"/>
                        <a14:foregroundMark x1="29222" y1="20167" x2="26889" y2="29833"/>
                        <a14:foregroundMark x1="75000" y1="12333" x2="75333" y2="24167"/>
                        <a14:foregroundMark x1="76444" y1="12833" x2="76444" y2="21500"/>
                        <a14:foregroundMark x1="25778" y1="2333" x2="24889" y2="19833"/>
                        <a14:foregroundMark x1="58222" y1="35833" x2="58778" y2="48000"/>
                        <a14:foregroundMark x1="32444" y1="89000" x2="68889" y2="86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539" y="9109873"/>
            <a:ext cx="1701096" cy="113406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9841230-386B-4E35-ACE6-268F2BE36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7875" l="750" r="100000">
                        <a14:foregroundMark x1="24667" y1="26125" x2="28083" y2="27875"/>
                        <a14:foregroundMark x1="72750" y1="37875" x2="72750" y2="62625"/>
                        <a14:foregroundMark x1="73917" y1="34375" x2="73917" y2="4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2147" y="105585"/>
            <a:ext cx="2561397" cy="170759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20DE7FFA-A76C-417E-B0A1-89F5A75C0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88" y="4693060"/>
            <a:ext cx="918726" cy="80958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C2F953A-9F42-40B2-8CCD-209ABE77D7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71777" y="52896"/>
            <a:ext cx="2173645" cy="153752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76371F8-4516-4EF4-8952-F7D519647B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96" b="89844" l="6771" r="97135">
                        <a14:foregroundMark x1="14974" y1="53385" x2="32031" y2="5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15" y="7949345"/>
            <a:ext cx="1364059" cy="68203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4CBA94C9-E0EA-4F3C-A3A9-BDE398F4EAC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8" y="6323558"/>
            <a:ext cx="921074" cy="75197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17A290DE-6534-42CF-8574-650109183B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12717" y1="18519" x2="65217" y2="30135"/>
                        <a14:foregroundMark x1="92500" y1="41414" x2="88152" y2="66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387" y="1496104"/>
            <a:ext cx="1230291" cy="79434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ACD4E619-F51B-4167-A197-D0DB588D6A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9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45" y="4693060"/>
            <a:ext cx="1147418" cy="746174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E634D8A7-C888-4322-B488-C189C330FDC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67" y="7857439"/>
            <a:ext cx="901268" cy="90126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8251871B-228C-4EE9-85DF-EABE39E499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3250" b="90000" l="112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0471">
            <a:off x="611932" y="3031847"/>
            <a:ext cx="1126455" cy="112645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699E1D40-C272-4F85-8206-B2A40B1E6E6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556" b="98000" l="1444" r="100000">
                        <a14:foregroundMark x1="79444" y1="18333" x2="93111" y2="31333"/>
                        <a14:foregroundMark x1="76556" y1="17444" x2="28444" y2="52556"/>
                        <a14:foregroundMark x1="78000" y1="17222" x2="94222" y2="30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35981" y="5705871"/>
            <a:ext cx="1278433" cy="127843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CB0BC2AF-7017-45DC-A9BB-6F6AD308599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0" b="100000" l="0" r="100000">
                        <a14:foregroundMark x1="54651" y1="18750" x2="61628" y2="73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53" y="6236163"/>
            <a:ext cx="1036296" cy="886876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B5007488-2097-424A-883A-2E9CC1D0DA4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15" y="6345087"/>
            <a:ext cx="1317426" cy="644075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5A948A1A-EC35-4D23-8C13-CE35ED1D68F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735" b="100000" l="0" r="100000">
                        <a14:foregroundMark x1="25444" y1="30000" x2="77111" y2="17794"/>
                        <a14:foregroundMark x1="88333" y1="19265" x2="90444" y2="31912"/>
                        <a14:foregroundMark x1="53333" y1="62647" x2="43778" y2="561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578" y="8382000"/>
            <a:ext cx="2641307" cy="1995654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5609B13D-C905-4BC4-8012-F30FA924637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0" r="100000">
                        <a14:foregroundMark x1="17813" y1="48544" x2="48047" y2="95423"/>
                        <a14:foregroundMark x1="82266" y1="50347" x2="50000" y2="94591"/>
                        <a14:foregroundMark x1="17266" y1="52982" x2="43672" y2="92788"/>
                        <a14:foregroundMark x1="79766" y1="58946" x2="52422" y2="97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6" y="7902322"/>
            <a:ext cx="1380039" cy="77735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6A5468AF-1F7E-41FC-8351-D20813BA4F4E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47" y="1528681"/>
            <a:ext cx="1352550" cy="746174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9F270689-5122-4778-AAFC-9B8671A88A2D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26" y="3089379"/>
            <a:ext cx="990252" cy="81398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D8E786C9-EC9B-4764-BF67-C497857F5DB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BEBA8EAE-BF5A-486C-A8C5-ECC9F3942E4B}">
                <a14:imgProps xmlns:a14="http://schemas.microsoft.com/office/drawing/2010/main">
                  <a14:imgLayer r:embed="rId3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72" y="3102713"/>
            <a:ext cx="961629" cy="961629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C2CFA7AB-69D5-42EA-A370-5B93388DA77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0" b="99725" l="9900" r="899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49" y="6275904"/>
            <a:ext cx="825598" cy="861134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92A10F0D-50F6-416C-85EF-5E22F44AA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3" y="4672183"/>
            <a:ext cx="918726" cy="809582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66FC4339-5F12-4647-B85C-78D34978997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12717" y1="18519" x2="65217" y2="30135"/>
                        <a14:foregroundMark x1="92500" y1="41414" x2="88152" y2="66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52" y="1475227"/>
            <a:ext cx="1230291" cy="79434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1D68744C-9C88-44F7-9FE8-7A9FCBE0E2B5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0000" b="90000" l="10000" r="90000">
                        <a14:foregroundMark x1="37396" y1="57593" x2="50104" y2="81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01" y="1414615"/>
            <a:ext cx="1658969" cy="933170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A00A6C18-F4FF-4934-B415-CB80D1B1AB8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BEBA8EAE-BF5A-486C-A8C5-ECC9F3942E4B}">
                <a14:imgProps xmlns:a14="http://schemas.microsoft.com/office/drawing/2010/main">
                  <a14:imgLayer r:embed="rId38">
                    <a14:imgEffect>
                      <a14:backgroundRemoval t="0" b="100000" l="10761" r="100000">
                        <a14:foregroundMark x1="56196" y1="29890" x2="65543" y2="4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441" y="1325475"/>
            <a:ext cx="1738071" cy="1207204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252E10C-12D1-4436-9FB9-E8782CD45018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BEBA8EAE-BF5A-486C-A8C5-ECC9F3942E4B}">
                <a14:imgProps xmlns:a14="http://schemas.microsoft.com/office/drawing/2010/main">
                  <a14:imgLayer r:embed="rId40">
                    <a14:imgEffect>
                      <a14:backgroundRemoval t="24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53194">
            <a:off x="2238840" y="3102723"/>
            <a:ext cx="943917" cy="943917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4E2783D4-3BE7-4520-9807-ADDB492F5AB1}"/>
              </a:ext>
            </a:extLst>
          </p:cNvPr>
          <p:cNvSpPr txBox="1"/>
          <p:nvPr/>
        </p:nvSpPr>
        <p:spPr>
          <a:xfrm>
            <a:off x="1345566" y="9428494"/>
            <a:ext cx="43086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COPYRIGHT</a:t>
            </a:r>
            <a:r>
              <a:rPr lang="en-US" sz="1400" b="1" dirty="0"/>
              <a:t>  </a:t>
            </a:r>
            <a:r>
              <a:rPr lang="en-US" sz="1400" dirty="0"/>
              <a:t>c</a:t>
            </a:r>
            <a:r>
              <a:rPr lang="en-US" sz="1400" b="1" dirty="0"/>
              <a:t>  July 10</a:t>
            </a:r>
            <a:r>
              <a:rPr lang="en-US" sz="1400" b="1" baseline="30000" dirty="0"/>
              <a:t>th</a:t>
            </a:r>
            <a:r>
              <a:rPr lang="en-US" sz="1400" b="1" dirty="0"/>
              <a:t>, </a:t>
            </a:r>
            <a:r>
              <a:rPr lang="en-US" sz="1600" b="1" dirty="0"/>
              <a:t>2021    </a:t>
            </a:r>
            <a:r>
              <a:rPr lang="en-US" sz="1600" b="1" dirty="0">
                <a:solidFill>
                  <a:srgbClr val="C00000"/>
                </a:solidFill>
                <a:latin typeface="Bahnschrift SemiBold Condensed" panose="020B0502040204020203" pitchFamily="34" charset="0"/>
              </a:rPr>
              <a:t>www.developmenthub.com</a:t>
            </a:r>
            <a:endParaRPr lang="en-NG" sz="1600" b="1" dirty="0">
              <a:solidFill>
                <a:srgbClr val="C00000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FE67399A-BAE8-44E7-9CEF-78ADD1ABBFF0}"/>
              </a:ext>
            </a:extLst>
          </p:cNvPr>
          <p:cNvSpPr/>
          <p:nvPr/>
        </p:nvSpPr>
        <p:spPr>
          <a:xfrm>
            <a:off x="2198341" y="9525268"/>
            <a:ext cx="181092" cy="18109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140" name="Picture 139">
            <a:extLst>
              <a:ext uri="{FF2B5EF4-FFF2-40B4-BE49-F238E27FC236}">
                <a16:creationId xmlns:a16="http://schemas.microsoft.com/office/drawing/2014/main" id="{B75122D8-E41E-4C92-87EE-99D623A5CB7C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008" y="7837615"/>
            <a:ext cx="697989" cy="861134"/>
          </a:xfrm>
          <a:prstGeom prst="rect">
            <a:avLst/>
          </a:prstGeom>
        </p:spPr>
      </p:pic>
      <p:pic>
        <p:nvPicPr>
          <p:cNvPr id="142" name="Picture 141">
            <a:extLst>
              <a:ext uri="{FF2B5EF4-FFF2-40B4-BE49-F238E27FC236}">
                <a16:creationId xmlns:a16="http://schemas.microsoft.com/office/drawing/2014/main" id="{A620F93B-4725-4D26-8434-505B8CDE1D10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BEBA8EAE-BF5A-486C-A8C5-ECC9F3942E4B}">
                <a14:imgProps xmlns:a14="http://schemas.microsoft.com/office/drawing/2010/main">
                  <a14:imgLayer r:embed="rId43">
                    <a14:imgEffect>
                      <a14:backgroundRemoval t="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68" y="4672183"/>
            <a:ext cx="1364059" cy="985154"/>
          </a:xfrm>
          <a:prstGeom prst="rect">
            <a:avLst/>
          </a:prstGeom>
        </p:spPr>
      </p:pic>
      <p:pic>
        <p:nvPicPr>
          <p:cNvPr id="144" name="Picture 143">
            <a:extLst>
              <a:ext uri="{FF2B5EF4-FFF2-40B4-BE49-F238E27FC236}">
                <a16:creationId xmlns:a16="http://schemas.microsoft.com/office/drawing/2014/main" id="{5FFFA5FD-9922-4874-9EA1-B5555A836EA1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30" y="389370"/>
            <a:ext cx="1936500" cy="673565"/>
          </a:xfrm>
          <a:prstGeom prst="rect">
            <a:avLst/>
          </a:prstGeom>
        </p:spPr>
      </p:pic>
      <p:sp>
        <p:nvSpPr>
          <p:cNvPr id="145" name="Rectangle: Rounded Corners 144">
            <a:extLst>
              <a:ext uri="{FF2B5EF4-FFF2-40B4-BE49-F238E27FC236}">
                <a16:creationId xmlns:a16="http://schemas.microsoft.com/office/drawing/2014/main" id="{871B0182-84FF-4D21-AFF6-54F3E2344192}"/>
              </a:ext>
            </a:extLst>
          </p:cNvPr>
          <p:cNvSpPr/>
          <p:nvPr/>
        </p:nvSpPr>
        <p:spPr>
          <a:xfrm>
            <a:off x="95693" y="105584"/>
            <a:ext cx="6634716" cy="9661463"/>
          </a:xfrm>
          <a:prstGeom prst="roundRect">
            <a:avLst>
              <a:gd name="adj" fmla="val 2799"/>
            </a:avLst>
          </a:prstGeom>
          <a:noFill/>
          <a:ln w="38100">
            <a:solidFill>
              <a:srgbClr val="ED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pic>
        <p:nvPicPr>
          <p:cNvPr id="147" name="Picture 146">
            <a:extLst>
              <a:ext uri="{FF2B5EF4-FFF2-40B4-BE49-F238E27FC236}">
                <a16:creationId xmlns:a16="http://schemas.microsoft.com/office/drawing/2014/main" id="{946C7698-9F97-46CA-8AC8-511EE9D6770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348292" y="4746445"/>
            <a:ext cx="787055" cy="80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220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6E0CDF-E23C-40CB-BECF-3EFB784E8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85" y="4470210"/>
            <a:ext cx="1190673" cy="1285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9525E5-8899-4D0A-A47A-726DB3E79B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96" b="89844" l="6771" r="97135">
                        <a14:foregroundMark x1="14974" y1="53385" x2="32031" y2="570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15" y="7949345"/>
            <a:ext cx="1364059" cy="6820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B3FAAE-D331-4188-B23A-CE8C2CE8B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8" y="6323558"/>
            <a:ext cx="921074" cy="7519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DBD6C9B-2046-43B9-B9B4-D09DB11AB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67" y="7909256"/>
            <a:ext cx="1168984" cy="7793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6470E0-9838-4261-ADB0-2579C21567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9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445" y="4693060"/>
            <a:ext cx="1147418" cy="7461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4802A2-76E0-4936-8740-AC90D19F64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467" y="7857439"/>
            <a:ext cx="901268" cy="901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CCECF-9CDE-4AD3-95A7-3353EDC64B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54651" y1="18750" x2="61628" y2="73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953" y="6236163"/>
            <a:ext cx="1036296" cy="8868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F350CC-8B9C-4F72-AEA8-81429494D4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15" y="6345087"/>
            <a:ext cx="1317426" cy="6440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00574-201D-4D07-BA11-B8852DC804B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4288" b="99032" l="0" r="100000">
                        <a14:foregroundMark x1="11000" y1="75934" x2="23778" y2="74136"/>
                        <a14:foregroundMark x1="9222" y1="78008" x2="33000" y2="809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459" y="4560006"/>
            <a:ext cx="1204789" cy="967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5E91AC5-BA63-4BB3-B648-1FE2DF4543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100000" l="0" r="100000">
                        <a14:foregroundMark x1="17813" y1="48544" x2="48047" y2="95423"/>
                        <a14:foregroundMark x1="82266" y1="50347" x2="50000" y2="94591"/>
                        <a14:foregroundMark x1="17266" y1="52982" x2="43672" y2="92788"/>
                        <a14:foregroundMark x1="79766" y1="58946" x2="52422" y2="970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676" y="7902322"/>
            <a:ext cx="1380039" cy="7773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AAE8EA6-9994-4585-A19B-FE1AF8EBD07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99725" l="9900" r="8995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149" y="6275904"/>
            <a:ext cx="825598" cy="861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24FCDE0-4E92-423D-953E-25FE16915CD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53" y="4672183"/>
            <a:ext cx="918726" cy="80958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7101EF9-F552-4A10-ADB1-2DE86C19C51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0" r="100000">
                        <a14:foregroundMark x1="12717" y1="18519" x2="65217" y2="30135"/>
                        <a14:foregroundMark x1="92500" y1="41414" x2="88152" y2="664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52" y="1475227"/>
            <a:ext cx="1230291" cy="7943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1F4ED45-113D-49B8-BD76-08A32C0660A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10000" b="90000" l="10000" r="90000">
                        <a14:foregroundMark x1="37396" y1="57593" x2="50104" y2="818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40" y="1211290"/>
            <a:ext cx="1658969" cy="9331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0CD38B4-B027-4190-BA17-640E5C1E43D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0" b="100000" l="10761" r="100000">
                        <a14:foregroundMark x1="56196" y1="29890" x2="65543" y2="4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316" y="1102947"/>
            <a:ext cx="1875412" cy="130259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9DC1722-F9FD-4D62-8A8C-8893C1971CF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3250" b="90000" l="112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89" y="2917484"/>
            <a:ext cx="1126455" cy="112645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19A4DF-C013-421E-BA7C-845B5E917B57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240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295" y="2976605"/>
            <a:ext cx="943917" cy="94391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9EF3024-D419-422E-AED9-E98B9FAD812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BEBA8EAE-BF5A-486C-A8C5-ECC9F3942E4B}">
                <a14:imgProps xmlns:a14="http://schemas.microsoft.com/office/drawing/2010/main">
                  <a14:imgLayer r:embed="rId3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6" y="1507804"/>
            <a:ext cx="1352550" cy="74617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1979E17-F1D5-45E3-904F-BB4A7162F942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391" y="3068502"/>
            <a:ext cx="990252" cy="81398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EC57D3-5375-49F5-9408-7AD897E1A60C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572" y="3081836"/>
            <a:ext cx="961629" cy="96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38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C68463-97A6-4CAB-B3D4-D8CC65C8CE1B}"/>
              </a:ext>
            </a:extLst>
          </p:cNvPr>
          <p:cNvSpPr txBox="1"/>
          <p:nvPr/>
        </p:nvSpPr>
        <p:spPr>
          <a:xfrm>
            <a:off x="1945269" y="475989"/>
            <a:ext cx="5201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 Black" panose="020B0A04020102020204" pitchFamily="34" charset="0"/>
              </a:rPr>
              <a:t>Name:___________________          Grade:____________</a:t>
            </a:r>
            <a:endParaRPr lang="en-NG" sz="1400" dirty="0">
              <a:latin typeface="Arial Black" panose="020B0A040201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CECF55-FE31-4514-83AB-2573A525990E}"/>
              </a:ext>
            </a:extLst>
          </p:cNvPr>
          <p:cNvSpPr txBox="1"/>
          <p:nvPr/>
        </p:nvSpPr>
        <p:spPr>
          <a:xfrm>
            <a:off x="868027" y="952433"/>
            <a:ext cx="50900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2F3192"/>
                </a:solidFill>
                <a:latin typeface="Caramelia" pitchFamily="50" charset="0"/>
              </a:rPr>
              <a:t>Matching Computer Parts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41D9EF-C587-4D75-94CF-2DE13C250A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32" y="312142"/>
            <a:ext cx="1700923" cy="5916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D0FF10-087D-4363-B6F4-C754E1FF87B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05C21D2-3C3A-4B20-B3A2-1D0CFA5EA911}"/>
              </a:ext>
            </a:extLst>
          </p:cNvPr>
          <p:cNvSpPr/>
          <p:nvPr/>
        </p:nvSpPr>
        <p:spPr>
          <a:xfrm>
            <a:off x="95693" y="105584"/>
            <a:ext cx="6634716" cy="9661463"/>
          </a:xfrm>
          <a:prstGeom prst="roundRect">
            <a:avLst>
              <a:gd name="adj" fmla="val 2799"/>
            </a:avLst>
          </a:prstGeom>
          <a:noFill/>
          <a:ln w="38100">
            <a:solidFill>
              <a:srgbClr val="ED16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801023-731A-4E37-BA7E-9B6451FA2D13}"/>
              </a:ext>
            </a:extLst>
          </p:cNvPr>
          <p:cNvSpPr txBox="1"/>
          <p:nvPr/>
        </p:nvSpPr>
        <p:spPr>
          <a:xfrm>
            <a:off x="572555" y="1458819"/>
            <a:ext cx="6548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Instruction: use your picture dictionary to identify and match each of the following computer parts.</a:t>
            </a:r>
            <a:endParaRPr lang="en-NG" sz="1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622A41-262A-47F0-B72F-AD8BB59A79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92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37" y="5732441"/>
            <a:ext cx="1333412" cy="8671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07827EA-61AE-47C1-AAE2-3B0893188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207" y="4388191"/>
            <a:ext cx="1143001" cy="10072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504EEED-E0D3-4B2E-911D-454BDC2E50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761" r="100000">
                        <a14:foregroundMark x1="56196" y1="29890" x2="65543" y2="49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7" y="2003836"/>
            <a:ext cx="2132197" cy="14809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5BAAEC-75F8-4197-8F0B-02C05C89F3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250" b="90000" l="1125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344" y="3122053"/>
            <a:ext cx="1284448" cy="12844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A4D0F55-1B0B-4A2E-8A96-988C0DB7B3D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17" y="7000302"/>
            <a:ext cx="1353264" cy="111238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61AB968-D6D4-4C59-958A-E3B09214E2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027" y="8317628"/>
            <a:ext cx="1363557" cy="13635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073E6C6-75EA-471C-9C77-3AE03C71C87E}"/>
              </a:ext>
            </a:extLst>
          </p:cNvPr>
          <p:cNvSpPr txBox="1"/>
          <p:nvPr/>
        </p:nvSpPr>
        <p:spPr>
          <a:xfrm>
            <a:off x="3898953" y="2482816"/>
            <a:ext cx="1489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 A. 3D Printer</a:t>
            </a:r>
            <a:endParaRPr lang="en-NG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3BAE27-71C3-4FDD-A8BE-48638C9CE5CC}"/>
              </a:ext>
            </a:extLst>
          </p:cNvPr>
          <p:cNvSpPr txBox="1"/>
          <p:nvPr/>
        </p:nvSpPr>
        <p:spPr>
          <a:xfrm>
            <a:off x="3918937" y="3512081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B. Mouse</a:t>
            </a:r>
            <a:endParaRPr lang="en-NG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F99C07-65A5-4171-93B7-A884E42CEA0B}"/>
              </a:ext>
            </a:extLst>
          </p:cNvPr>
          <p:cNvSpPr txBox="1"/>
          <p:nvPr/>
        </p:nvSpPr>
        <p:spPr>
          <a:xfrm>
            <a:off x="3930325" y="4641446"/>
            <a:ext cx="132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C. Keyboard</a:t>
            </a:r>
            <a:endParaRPr lang="en-NG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F40F7E-7293-42D9-97FA-EF17D76461E4}"/>
              </a:ext>
            </a:extLst>
          </p:cNvPr>
          <p:cNvSpPr txBox="1"/>
          <p:nvPr/>
        </p:nvSpPr>
        <p:spPr>
          <a:xfrm>
            <a:off x="3943923" y="5778255"/>
            <a:ext cx="1542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D. VR Headset</a:t>
            </a:r>
            <a:endParaRPr lang="en-NG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C17D20-740E-41C0-98C7-3C48DEBCA95A}"/>
              </a:ext>
            </a:extLst>
          </p:cNvPr>
          <p:cNvSpPr txBox="1"/>
          <p:nvPr/>
        </p:nvSpPr>
        <p:spPr>
          <a:xfrm>
            <a:off x="3943923" y="7285849"/>
            <a:ext cx="11987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E. Monitor</a:t>
            </a:r>
            <a:endParaRPr lang="en-NG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FE93A0-B3B1-4847-998C-8007009BE9B8}"/>
              </a:ext>
            </a:extLst>
          </p:cNvPr>
          <p:cNvSpPr txBox="1"/>
          <p:nvPr/>
        </p:nvSpPr>
        <p:spPr>
          <a:xfrm>
            <a:off x="4008877" y="8590204"/>
            <a:ext cx="1124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F. Joystick</a:t>
            </a:r>
            <a:endParaRPr lang="en-NG" b="1" dirty="0"/>
          </a:p>
        </p:txBody>
      </p:sp>
    </p:spTree>
    <p:extLst>
      <p:ext uri="{BB962C8B-B14F-4D97-AF65-F5344CB8AC3E}">
        <p14:creationId xmlns:p14="http://schemas.microsoft.com/office/powerpoint/2010/main" val="34434612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827</TotalTime>
  <Words>85</Words>
  <Application>Microsoft Office PowerPoint</Application>
  <PresentationFormat>A4 Paper (210x297 mm)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Arial Black</vt:lpstr>
      <vt:lpstr>Arial Rounded MT Bold</vt:lpstr>
      <vt:lpstr>Bahnschrift SemiBold Condensed</vt:lpstr>
      <vt:lpstr>Calibri</vt:lpstr>
      <vt:lpstr>Calibri Light</vt:lpstr>
      <vt:lpstr>Caramelia</vt:lpstr>
      <vt:lpstr>Cascadia Code SemiBold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Mc AK Yerima</dc:creator>
  <cp:lastModifiedBy>Mc AK Yerima</cp:lastModifiedBy>
  <cp:revision>2</cp:revision>
  <dcterms:created xsi:type="dcterms:W3CDTF">2021-07-10T07:38:04Z</dcterms:created>
  <dcterms:modified xsi:type="dcterms:W3CDTF">2021-07-10T21:25:31Z</dcterms:modified>
</cp:coreProperties>
</file>